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 varScale="1">
        <p:scale>
          <a:sx n="105" d="100"/>
          <a:sy n="105" d="100"/>
        </p:scale>
        <p:origin x="1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6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5663457-7D18-514D-AA9C-B1EB454522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6449B4E8-CCF2-4E4A-BE66-3019C0DF0C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16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1F097055-D92F-524C-9B4A-BC5EB19F8FBE}" vid="{E0FDFE6E-460E-2B40-A7FE-75BD810DD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Helvetica Neue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Kesley Gittens</dc:creator>
  <cp:lastModifiedBy>Kesley Gittens</cp:lastModifiedBy>
  <cp:revision>1</cp:revision>
  <dcterms:created xsi:type="dcterms:W3CDTF">2023-03-17T19:23:51Z</dcterms:created>
  <dcterms:modified xsi:type="dcterms:W3CDTF">2023-03-17T19:24:26Z</dcterms:modified>
</cp:coreProperties>
</file>