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3"/>
    <p:restoredTop sz="96327"/>
  </p:normalViewPr>
  <p:slideViewPr>
    <p:cSldViewPr snapToGrid="0" snapToObjects="1">
      <p:cViewPr varScale="1">
        <p:scale>
          <a:sx n="105" d="100"/>
          <a:sy n="105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43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2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75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36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52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64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2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99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D1519F29-5347-7F45-811A-7BDA47A3EF2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8F3C-2A3A-EB41-AEBF-A7CE7DB77F01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CD45D8-BF48-FE4B-B46D-80DE782A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5008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17A2490-4E3E-3B45-A575-6F32B07C60AE}" vid="{6A11068C-FBB0-844F-9BE8-3164DC4792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Kesley Gittens</dc:creator>
  <cp:lastModifiedBy>Kesley Gittens</cp:lastModifiedBy>
  <cp:revision>1</cp:revision>
  <dcterms:created xsi:type="dcterms:W3CDTF">2023-03-17T19:24:33Z</dcterms:created>
  <dcterms:modified xsi:type="dcterms:W3CDTF">2023-03-17T19:25:00Z</dcterms:modified>
</cp:coreProperties>
</file>